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Englebert"/>
      <p:regular r:id="rId7"/>
    </p:embeddedFont>
    <p:embeddedFont>
      <p:font typeface="Bangers"/>
      <p:regular r:id="rId8"/>
    </p:embeddedFont>
    <p:embeddedFont>
      <p:font typeface="PT Sans Narrow"/>
      <p:regular r:id="rId9"/>
      <p:bold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font" Target="fonts/PTSansNarrow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TSansNarrow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Englebert-regular.fntdata"/><Relationship Id="rId8" Type="http://schemas.openxmlformats.org/officeDocument/2006/relationships/font" Target="fonts/Banger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eeb47b70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eeb47b70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2.pn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6.png"/><Relationship Id="rId9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8.jpg"/><Relationship Id="rId7" Type="http://schemas.openxmlformats.org/officeDocument/2006/relationships/hyperlink" Target="http://drive.google.com/file/d/18DBBqu--ZqxcwwXi85it8zpyzhrRWW4h/view" TargetMode="External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8550" y="6100"/>
            <a:ext cx="5420850" cy="372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86150" y="76200"/>
            <a:ext cx="1280748" cy="18192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6" name="Google Shape;56;p13">
            <a:hlinkClick/>
          </p:cNvPr>
          <p:cNvSpPr txBox="1"/>
          <p:nvPr/>
        </p:nvSpPr>
        <p:spPr>
          <a:xfrm>
            <a:off x="6546251" y="1671350"/>
            <a:ext cx="10290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FA8DC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57" name="Google Shape;57;p13">
            <a:hlinkClick action="ppaction://hlinkshowjump?jump=nextslide"/>
          </p:cNvPr>
          <p:cNvSpPr txBox="1"/>
          <p:nvPr/>
        </p:nvSpPr>
        <p:spPr>
          <a:xfrm>
            <a:off x="2460950" y="1671350"/>
            <a:ext cx="10596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FA8DC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pic>
        <p:nvPicPr>
          <p:cNvPr descr="https://images-na.ssl-images-amazon.com/images/I/81JSr1DhmhL._AC_SL1500_.jpg" id="58" name="Google Shape;58;p13"/>
          <p:cNvPicPr preferRelativeResize="0"/>
          <p:nvPr/>
        </p:nvPicPr>
        <p:blipFill rotWithShape="1">
          <a:blip r:embed="rId6">
            <a:alphaModFix/>
          </a:blip>
          <a:srcRect b="6420" l="9945" r="9655" t="5991"/>
          <a:stretch/>
        </p:blipFill>
        <p:spPr>
          <a:xfrm flipH="1">
            <a:off x="497750" y="0"/>
            <a:ext cx="7201650" cy="373097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-564125" y="76200"/>
            <a:ext cx="9777300" cy="29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SUPPLY LIST</a:t>
            </a:r>
            <a:endParaRPr sz="27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-2 Packs of Pencils</a:t>
            </a:r>
            <a:endParaRPr sz="20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- 4 Marble Notebooks</a:t>
            </a:r>
            <a:endParaRPr sz="20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-Box of crayons</a:t>
            </a:r>
            <a:endParaRPr sz="20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-scissors</a:t>
            </a:r>
            <a:endParaRPr sz="20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-glue stick</a:t>
            </a:r>
            <a:endParaRPr sz="20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-2 packs of looseleaf</a:t>
            </a:r>
            <a:endParaRPr sz="20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-2 Roles of paper towels</a:t>
            </a:r>
            <a:endParaRPr sz="20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-2 Boxes of Tissues</a:t>
            </a:r>
            <a:endParaRPr sz="20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60" name="Google Shape;60;p13" title="Vocaroo 31 Jul 2020 20_21_55 CDT 14ABAVIpjTn.mp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88250" y="228352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9">
            <a:alphaModFix/>
          </a:blip>
          <a:srcRect b="0" l="8359" r="9606" t="0"/>
          <a:stretch/>
        </p:blipFill>
        <p:spPr>
          <a:xfrm>
            <a:off x="7699400" y="3619023"/>
            <a:ext cx="946050" cy="1153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10">
            <a:alphaModFix/>
          </a:blip>
          <a:srcRect b="0" l="0" r="0" t="28129"/>
          <a:stretch/>
        </p:blipFill>
        <p:spPr>
          <a:xfrm>
            <a:off x="1774975" y="4092750"/>
            <a:ext cx="5888526" cy="115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08525" y="242721"/>
            <a:ext cx="2231563" cy="16526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/>
        </p:nvSpPr>
        <p:spPr>
          <a:xfrm>
            <a:off x="-885737" y="4092750"/>
            <a:ext cx="73404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 txBox="1"/>
          <p:nvPr/>
        </p:nvSpPr>
        <p:spPr>
          <a:xfrm>
            <a:off x="497750" y="2283525"/>
            <a:ext cx="2804100" cy="11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-  1 </a:t>
            </a:r>
            <a:r>
              <a:rPr lang="en" sz="21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Hand Sanitizer</a:t>
            </a:r>
            <a:endParaRPr sz="21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- 1 Hand Soap</a:t>
            </a:r>
            <a:endParaRPr sz="21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-Masks as needed daily</a:t>
            </a:r>
            <a:endParaRPr sz="21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descr="Bitmoji Image" id="66" name="Google Shape;66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704575" y="1737400"/>
            <a:ext cx="3508600" cy="350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